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</p:sldIdLst>
  <p:sldSz cx="9144000" cy="6858000" type="screen4x3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82F3BF-06C8-4F8D-9FBB-54FBEE45AE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32C4FBE-73E1-4995-8AFE-D00982A4D8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6709B-4035-43F3-BF5A-A7479B29E9CF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8770D9-3146-4F46-A16F-A73CD97D6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3042B0-5691-4229-AA70-37880D969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081CF-5267-4621-ADEB-05FDA6BB35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8235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959975F-8ABF-439E-B4D5-BC47A2C54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27B88B-5C22-492D-A532-30563FA999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FAAE7D-997E-42EA-A94B-70B78483F9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26709B-4035-43F3-BF5A-A7479B29E9CF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EF31DA-A85D-42DF-B794-AD64DF160C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FE50E4-3BC1-48CF-81C8-C20675C25D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4081CF-5267-4621-ADEB-05FDA6BB35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376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164965D-6FB8-4B9D-8838-5EE3246466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04B886D-E11F-404F-8955-62A85A13CE1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915609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28FB4C3-F471-42DC-AA92-96F11D27F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2BFE94A-5136-476D-BC1B-F3966E116CB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832967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605AC51-EC0E-4FD6-B88D-F6CB92C37C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F6E675A-9DE5-4548-A2B4-D0044F71F9A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531404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7B70CCF-66CC-4D68-AEF8-34CC7507DB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9748734-C265-4304-A5EE-7592198C07C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543381"/>
      </p:ext>
    </p:extLst>
  </p:cSld>
  <p:clrMapOvr>
    <a:masterClrMapping/>
  </p:clrMapOvr>
  <p:transition advClick="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862CED2-A706-4438-95A4-DAC96BB27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49B8160-8A84-4874-BDEB-897513303AF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951318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E1F62BA-5B44-423D-83F9-2B2F705D4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FA6C364-0846-4154-8E82-7D50EA48AAD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524210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0E0BACB-E28D-47A5-954A-9519F635DE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7A04063-361F-4C05-81C0-F9221F61936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461098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5DBB9FE-9CA9-4253-ACAC-C8D611056B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321D7EC-BA8C-453A-BB1A-5192331CFB0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2168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806F523-F8D8-4065-B86D-A476176AB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E019EA3-8968-4589-809E-691D063755C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637258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BCEC3F9-679C-42B1-A5F3-40806BF3E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B4A738-BF26-455E-86E0-AC294C3D68A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7307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8F4FAC4-5507-40E0-98AD-E0F8870329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8A3194C-08E9-452A-BC40-09FD7E4B870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9747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529AC3B-2391-44D1-BA8B-6CFB0A14B2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31363E7-D931-41CE-A75E-53EAE32D9CB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415652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FBB3FC2-EC21-407A-955C-107A24F00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009A55D-4A28-47EB-A769-00ADA97E0C4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43485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A7C53E9-CABF-43F1-A7F8-C2280D935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B5F0B62-D631-4655-93B7-29C431FDBC8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602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C16E499-C52F-4BD4-AEBB-FC0342CCF1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85EDF70-E555-4EC4-A90E-33B4A9F12DA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89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BA64187-14D0-4B7C-9AC2-8EC8E2A96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BC2A00-0028-4EB9-AC17-52B1915187D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975049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7EDE622-0472-4F67-893E-1E8C53B4D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3F4AF97-D28C-4A25-BCC3-E766009F68F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08148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82C3391-0666-4A95-92B7-16D1B007E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8B89E06-E211-4620-B98C-08E6E88EA50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267358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C4AEB26-6AF7-4A91-AA1E-CF2B29A025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CA5CF9A-065C-4FB5-9094-D6BD9A26AE0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167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B0FB3B5-149E-4394-849F-94C61845DD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BE98F79-2ECD-4807-96C0-B6F389876B7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862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BD6E9AB-A349-45CA-BEC6-52476E4E4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1A0009-173E-48A9-BFEF-1FE6FE80896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7248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758D3D4-2728-4661-A202-9CB9664AB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20B9C08-95E1-4742-8CCC-980A4C1AE50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0689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C6794F2-D402-4CE7-8661-B22E5271D5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CAA9433-2857-4A45-96B5-3CE77B683C2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292260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45B2BAD-6BA7-4320-B6FB-88818B9EE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1D1777A-4C15-489C-AD87-F1DC0BD2985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439577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6BE3439-E4C5-4901-9F03-A57816CC8E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4998AEB-1847-4C4E-BB70-C8D10FAAC30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018969"/>
      </p:ext>
    </p:extLst>
  </p:cSld>
  <p:clrMapOvr>
    <a:masterClrMapping/>
  </p:clrMapOvr>
  <p:transition advClick="0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85586B6-583E-4B19-80D6-A49846899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5050076-12B9-43AC-A142-313438AA1C9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077685"/>
      </p:ext>
    </p:extLst>
  </p:cSld>
  <p:clrMapOvr>
    <a:masterClrMapping/>
  </p:clrMapOvr>
  <p:transition advClick="0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665A598-073C-46F8-AB18-7B755773CE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0D80BBA-279A-446A-89E5-679F7F35AA0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890114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6C6EFB8-E2E0-4E4A-BA93-172204A2B8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r-PK" b="0">
                <a:latin typeface="Alvi Nastaleeq" panose="02000503000000020004" pitchFamily="2" charset="-78"/>
                <a:cs typeface="Alvi Nastaleeq" panose="02000503000000020004" pitchFamily="2" charset="-78"/>
              </a:rPr>
              <a:t>فاعل</a:t>
            </a:r>
            <a:endParaRPr lang="en-US" b="0" dirty="0">
              <a:latin typeface="Alvi Nastaleeq" panose="02000503000000020004" pitchFamily="2" charset="-78"/>
              <a:cs typeface="Alvi Nastaleeq" panose="02000503000000020004" pitchFamily="2" charset="-78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009AA7A-09B6-4BD0-82EB-E02E2383C01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79814"/>
      </p:ext>
    </p:extLst>
  </p:cSld>
  <p:clrMapOvr>
    <a:masterClrMapping/>
  </p:clrMapOvr>
  <p:transition advClick="0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FB578D7-1FB7-4D35-B1CA-22D109910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r-PK" b="0">
                <a:latin typeface="Alvi Nastaleeq" panose="02000503000000020004" pitchFamily="2" charset="-78"/>
                <a:cs typeface="Alvi Nastaleeq" panose="02000503000000020004" pitchFamily="2" charset="-78"/>
              </a:rPr>
              <a:t>مفعول</a:t>
            </a:r>
            <a:endParaRPr lang="en-US" b="0" dirty="0">
              <a:latin typeface="Alvi Nastaleeq" panose="02000503000000020004" pitchFamily="2" charset="-78"/>
              <a:cs typeface="Alvi Nastaleeq" panose="02000503000000020004" pitchFamily="2" charset="-78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130D7F3-5C8C-40A7-99FD-F54C3CEF3DA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977635"/>
      </p:ext>
    </p:extLst>
  </p:cSld>
  <p:clrMapOvr>
    <a:masterClrMapping/>
  </p:clrMapOvr>
  <p:transition advClick="0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09B1DCA-4841-4B54-8DD4-F6BB8AD31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178132F-1C9F-45B7-9E3E-181426F0B67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366695"/>
      </p:ext>
    </p:extLst>
  </p:cSld>
  <p:clrMapOvr>
    <a:masterClrMapping/>
  </p:clrMapOvr>
  <p:transition advClick="0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524BCEF-FA3A-49CA-91CF-5F6CAD1B16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7FA1F84-6906-4FED-8CE1-D8E65BD22FA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11742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9061A6A-E93E-4B85-AD20-562B3B325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118349E-AAC1-407C-83F7-37A01C55EA0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327609"/>
      </p:ext>
    </p:extLst>
  </p:cSld>
  <p:clrMapOvr>
    <a:masterClrMapping/>
  </p:clrMapOvr>
  <p:transition advClick="0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BF8A809-1566-4ADB-A51D-6E2A5A665A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9CC158E-A72D-46A5-8783-5223F3E5ADC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08164"/>
      </p:ext>
    </p:ext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F7C1151-BE40-4469-98F0-1FFBF72FD6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FB3DD46-734C-47F9-9097-7B1A1493A9E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244783"/>
      </p:ext>
    </p:ext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1AAECDA-B79B-4780-B302-CB270B0EF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867D6C9-68C0-452B-BC71-5E68870B3B4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295621"/>
      </p:ext>
    </p:extLst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8812131-9584-40D7-9A77-8F03968CC9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4E1ABBB-4529-457E-B2FA-6E9FEA7F5FC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275479"/>
      </p:ext>
    </p:extLst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D81BAF3-A13D-4ECB-97F1-0E3985E21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9F95737-084D-42D5-8F34-1E4FFDD609B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671161"/>
      </p:ext>
    </p:extLst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2F16762-7DEA-40C3-80BA-5A4B6751F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5BD10AB-D4DD-4FFD-A836-63B8C3BAE28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215048"/>
      </p:ext>
    </p:extLst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3FC6FC8-2A59-4A98-B006-FD18D13E3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7F1D487-0E88-4028-B8F8-B87CB9BFD62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785914"/>
      </p:ext>
    </p:extLst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463EC7B-D480-416B-9726-247B7E6A4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AF5263A-D5B8-4A0F-AA25-E360040643C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180910"/>
      </p:ext>
    </p:extLst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F45C2D7-A499-480B-817B-D6BADABB3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52EB8F2-DC12-4139-BDF4-5FF57F3EAD5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171735"/>
      </p:ext>
    </p:extLst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E3B8128-C402-4ADF-BF16-FCD60BD25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D80C1A7-7199-479A-B8B9-6720CE00BF7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234900"/>
      </p:ext>
    </p:extLst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A843AE7-7393-4B0F-BDDE-9E0EDC76B3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0C5FDA2-35A3-4E0C-8295-6396C360E4E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482779"/>
      </p:ext>
    </p:extLst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70F232C-ADD6-4324-B3C6-A8CBE30EDD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3AC35A5-CCE5-4841-A45A-CE2D6E621EA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083536"/>
      </p:ext>
    </p:extLst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FCDCD1E-45E4-4E53-82B7-4E378AD9E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25F2E85-79D8-4037-A671-00CDB13E87C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230585"/>
      </p:ext>
    </p:extLst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3D5AF42-058E-4047-AFAA-4E19AD870F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548C697-D7D2-4F93-8E6A-2A1D8E41D9C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847307"/>
      </p:ext>
    </p:extLst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54D3DC4-7E4B-4C77-9C6F-43564FBA7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2B6C8EA-5FEB-4318-A473-B219DDD58B7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1927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</Words>
  <Application>Microsoft Office PowerPoint</Application>
  <PresentationFormat>On-screen Show (4:3)</PresentationFormat>
  <Paragraphs>2</Paragraphs>
  <Slides>47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2" baseType="lpstr">
      <vt:lpstr>Alvi Nastaleeq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فاعل</vt:lpstr>
      <vt:lpstr>مفعول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uqa dev1</dc:creator>
  <cp:lastModifiedBy>uqa dev1</cp:lastModifiedBy>
  <cp:revision>1</cp:revision>
  <dcterms:created xsi:type="dcterms:W3CDTF">2019-08-26T12:49:52Z</dcterms:created>
  <dcterms:modified xsi:type="dcterms:W3CDTF">2019-08-26T12:49:52Z</dcterms:modified>
</cp:coreProperties>
</file>